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1" r:id="rId6"/>
    <p:sldId id="260" r:id="rId7"/>
    <p:sldId id="263" r:id="rId8"/>
    <p:sldId id="265" r:id="rId9"/>
    <p:sldId id="264" r:id="rId10"/>
    <p:sldId id="266" r:id="rId11"/>
    <p:sldId id="269" r:id="rId12"/>
    <p:sldId id="270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2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2013-08-29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Z-Axis Research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Katie Tanigawa</a:t>
            </a:r>
          </a:p>
          <a:p>
            <a:r>
              <a:rPr lang="en-US" dirty="0" smtClean="0"/>
              <a:t>University of Victoria</a:t>
            </a:r>
          </a:p>
          <a:p>
            <a:r>
              <a:rPr lang="en-US" dirty="0" smtClean="0"/>
              <a:t>PhD Student </a:t>
            </a:r>
          </a:p>
          <a:p>
            <a:r>
              <a:rPr lang="en-US" dirty="0" err="1" smtClean="0"/>
              <a:t>katietan@uvic.ca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katietani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5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27 at 2.4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4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6 at 8.3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27 at 2.4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50" y="2089750"/>
            <a:ext cx="5060350" cy="47682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32748"/>
            <a:ext cx="3697793" cy="3054256"/>
          </a:xfrm>
        </p:spPr>
        <p:txBody>
          <a:bodyPr>
            <a:normAutofit/>
          </a:bodyPr>
          <a:lstStyle/>
          <a:p>
            <a:r>
              <a:rPr lang="en-US" dirty="0" smtClean="0"/>
              <a:t>Distortion of space and time</a:t>
            </a:r>
          </a:p>
          <a:p>
            <a:r>
              <a:rPr lang="en-US" dirty="0" smtClean="0"/>
              <a:t>Fragmentation of space and time</a:t>
            </a:r>
          </a:p>
          <a:p>
            <a:r>
              <a:rPr lang="en-US" dirty="0" smtClean="0"/>
              <a:t>Fragmentation of the data representation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0" y="208975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Modernist aesthetics of the research method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1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Versioning Modernist Cities</a:t>
            </a:r>
            <a:endParaRPr lang="en-US" dirty="0"/>
          </a:p>
        </p:txBody>
      </p:sp>
      <p:pic>
        <p:nvPicPr>
          <p:cNvPr id="4" name="Picture 3" descr="Screen Shot 2013-08-28 at 11.3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1683"/>
            <a:ext cx="4057978" cy="49063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8156" y="3641209"/>
            <a:ext cx="4967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6000" dirty="0"/>
          </a:p>
        </p:txBody>
      </p:sp>
      <p:pic>
        <p:nvPicPr>
          <p:cNvPr id="6" name="Picture 5" descr="Screen Shot 2013-08-26 at 8.39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78" y="1951684"/>
            <a:ext cx="3877922" cy="49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1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799"/>
            <a:ext cx="7770813" cy="4537765"/>
          </a:xfrm>
        </p:spPr>
        <p:txBody>
          <a:bodyPr/>
          <a:lstStyle/>
          <a:p>
            <a:r>
              <a:rPr lang="en-US" dirty="0"/>
              <a:t>Carrie </a:t>
            </a:r>
            <a:r>
              <a:rPr lang="en-US" dirty="0" smtClean="0"/>
              <a:t>Preston</a:t>
            </a:r>
          </a:p>
          <a:p>
            <a:r>
              <a:rPr lang="en-US" dirty="0" smtClean="0"/>
              <a:t>Modernist Studies Association </a:t>
            </a:r>
            <a:endParaRPr lang="en-US" dirty="0"/>
          </a:p>
          <a:p>
            <a:r>
              <a:rPr lang="en-US" dirty="0" smtClean="0"/>
              <a:t>Modernist </a:t>
            </a:r>
            <a:r>
              <a:rPr lang="en-US" dirty="0"/>
              <a:t>Versions </a:t>
            </a:r>
            <a:r>
              <a:rPr lang="en-US" dirty="0" smtClean="0"/>
              <a:t>Project (MVP)</a:t>
            </a:r>
            <a:endParaRPr lang="en-US" dirty="0"/>
          </a:p>
          <a:p>
            <a:r>
              <a:rPr lang="en-US" dirty="0"/>
              <a:t>Maker Lab</a:t>
            </a:r>
          </a:p>
          <a:p>
            <a:r>
              <a:rPr lang="en-US" dirty="0"/>
              <a:t>University of Victoria</a:t>
            </a:r>
          </a:p>
        </p:txBody>
      </p:sp>
    </p:spTree>
    <p:extLst>
      <p:ext uri="{BB962C8B-B14F-4D97-AF65-F5344CB8AC3E}">
        <p14:creationId xmlns:p14="http://schemas.microsoft.com/office/powerpoint/2010/main" val="47350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799"/>
            <a:ext cx="7770813" cy="4537765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reliminary definitions of Z-Axis Research </a:t>
            </a:r>
          </a:p>
          <a:p>
            <a:r>
              <a:rPr lang="en-US" dirty="0" smtClean="0"/>
              <a:t>Past (data mounds) </a:t>
            </a:r>
          </a:p>
          <a:p>
            <a:r>
              <a:rPr lang="en-US" dirty="0"/>
              <a:t>P</a:t>
            </a:r>
            <a:r>
              <a:rPr lang="en-US" dirty="0" smtClean="0"/>
              <a:t>resent (data tornadoes)</a:t>
            </a:r>
            <a:endParaRPr lang="en-US" dirty="0"/>
          </a:p>
          <a:p>
            <a:r>
              <a:rPr lang="en-US" dirty="0" smtClean="0"/>
              <a:t>Future of Z-Axis research (versioning cities)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6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Z-Axis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Highlights subjective encounters with texts</a:t>
            </a:r>
          </a:p>
          <a:p>
            <a:r>
              <a:rPr lang="en-US" dirty="0" smtClean="0"/>
              <a:t>Uses 3D modeling and print fabrication methods</a:t>
            </a:r>
          </a:p>
          <a:p>
            <a:r>
              <a:rPr lang="en-US" dirty="0" smtClean="0"/>
              <a:t>Embodies our data</a:t>
            </a:r>
          </a:p>
          <a:p>
            <a:r>
              <a:rPr lang="en-US" dirty="0" smtClean="0"/>
              <a:t>Allows for the tactile engagement with an argument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083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t-reading-a-book-with-glasses-600x38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639"/>
            <a:ext cx="4542118" cy="2757616"/>
          </a:xfrm>
          <a:prstGeom prst="rect">
            <a:avLst/>
          </a:prstGeom>
        </p:spPr>
      </p:pic>
      <p:pic>
        <p:nvPicPr>
          <p:cNvPr id="11" name="Picture 10" descr="catmap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18" y="1818639"/>
            <a:ext cx="4601882" cy="2757616"/>
          </a:xfrm>
          <a:prstGeom prst="rect">
            <a:avLst/>
          </a:prstGeom>
        </p:spPr>
      </p:pic>
      <p:pic>
        <p:nvPicPr>
          <p:cNvPr id="12" name="Picture 11" descr="cat 3d pri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6256"/>
            <a:ext cx="9144000" cy="228174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201707"/>
            <a:ext cx="9144000" cy="1371600"/>
          </a:xfrm>
        </p:spPr>
        <p:txBody>
          <a:bodyPr/>
          <a:lstStyle/>
          <a:p>
            <a:r>
              <a:rPr lang="en-US" sz="4000" dirty="0" smtClean="0"/>
              <a:t>Combines traditional literary analysis, mapping and DH methods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8162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6 at 8.3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235"/>
            <a:ext cx="9144000" cy="48857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</p:spPr>
        <p:txBody>
          <a:bodyPr/>
          <a:lstStyle/>
          <a:p>
            <a:r>
              <a:rPr lang="en-US" dirty="0" smtClean="0"/>
              <a:t>Past: Data Mounds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8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pic>
        <p:nvPicPr>
          <p:cNvPr id="7" name="Picture 6" descr="Screen Shot 2013-08-28 at 11.2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528"/>
            <a:ext cx="9144000" cy="48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75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6 at 8.3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7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5-27 at 2.4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57294"/>
            <a:ext cx="9144000" cy="49007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</p:spPr>
        <p:txBody>
          <a:bodyPr/>
          <a:lstStyle/>
          <a:p>
            <a:r>
              <a:rPr lang="en-US" dirty="0" smtClean="0"/>
              <a:t>Present: Data Tornadoes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7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273</TotalTime>
  <Words>142</Words>
  <Application>Microsoft Macintosh PowerPoint</Application>
  <PresentationFormat>On-screen Show (4:3)</PresentationFormat>
  <Paragraphs>33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Folio</vt:lpstr>
      <vt:lpstr>Z-Axis Research </vt:lpstr>
      <vt:lpstr>Thank you!</vt:lpstr>
      <vt:lpstr>Outline</vt:lpstr>
      <vt:lpstr>What is Z-Axis Research?</vt:lpstr>
      <vt:lpstr>Combines traditional literary analysis, mapping and DH methods</vt:lpstr>
      <vt:lpstr>Past: Data Mounds</vt:lpstr>
      <vt:lpstr>Data Model</vt:lpstr>
      <vt:lpstr>PowerPoint Presentation</vt:lpstr>
      <vt:lpstr>Present: Data Tornadoes</vt:lpstr>
      <vt:lpstr>PowerPoint Presentation</vt:lpstr>
      <vt:lpstr>PowerPoint Presentation</vt:lpstr>
      <vt:lpstr>PowerPoint Presentation</vt:lpstr>
      <vt:lpstr>Future: Versioning Modernist Cities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our data capta means</dc:title>
  <dc:creator>Katie Tanigawa</dc:creator>
  <cp:lastModifiedBy>Katie Tanigawa</cp:lastModifiedBy>
  <cp:revision>13</cp:revision>
  <dcterms:created xsi:type="dcterms:W3CDTF">2013-04-01T18:52:59Z</dcterms:created>
  <dcterms:modified xsi:type="dcterms:W3CDTF">2013-08-29T11:08:13Z</dcterms:modified>
</cp:coreProperties>
</file>